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0" r:id="rId1"/>
    <p:sldMasterId id="2147483672" r:id="rId2"/>
    <p:sldMasterId id="2147483692" r:id="rId3"/>
  </p:sldMasterIdLst>
  <p:sldIdLst>
    <p:sldId id="256" r:id="rId4"/>
    <p:sldId id="259" r:id="rId5"/>
    <p:sldId id="258" r:id="rId6"/>
    <p:sldId id="257" r:id="rId7"/>
  </p:sldIdLst>
  <p:sldSz cx="9906000" cy="6858000" type="A4"/>
  <p:notesSz cx="6858000" cy="9144000"/>
  <p:defaultTex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D6F6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862" autoAdjust="0"/>
    <p:restoredTop sz="94660"/>
  </p:normalViewPr>
  <p:slideViewPr>
    <p:cSldViewPr snapToGrid="0">
      <p:cViewPr>
        <p:scale>
          <a:sx n="125" d="100"/>
          <a:sy n="125" d="100"/>
        </p:scale>
        <p:origin x="-912" y="-24"/>
      </p:cViewPr>
      <p:guideLst>
        <p:guide orient="horz" pos="2160"/>
        <p:guide pos="31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slide" Target="slides/slide4.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tableStyles" Target="tableStyles.xml"/><Relationship Id="rId5" Type="http://schemas.openxmlformats.org/officeDocument/2006/relationships/slide" Target="slides/slide2.xml"/><Relationship Id="rId10"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ulinis">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804862" y="2115239"/>
            <a:ext cx="3950018" cy="367188"/>
          </a:xfrm>
          <a:prstGeom prst="rect">
            <a:avLst/>
          </a:prstGeom>
        </p:spPr>
        <p:txBody>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err="1" smtClean="0"/>
              <a:t>Paan</a:t>
            </a:r>
            <a:r>
              <a:rPr lang="lt-LT" dirty="0" err="1" smtClean="0"/>
              <a:t>traštė</a:t>
            </a:r>
            <a:endParaRPr lang="en-US" dirty="0"/>
          </a:p>
        </p:txBody>
      </p:sp>
      <p:sp>
        <p:nvSpPr>
          <p:cNvPr id="7" name="Title 6"/>
          <p:cNvSpPr>
            <a:spLocks noGrp="1"/>
          </p:cNvSpPr>
          <p:nvPr>
            <p:ph type="title" hasCustomPrompt="1"/>
          </p:nvPr>
        </p:nvSpPr>
        <p:spPr>
          <a:xfrm>
            <a:off x="804863" y="1190759"/>
            <a:ext cx="4666368" cy="1108074"/>
          </a:xfrm>
        </p:spPr>
        <p:txBody>
          <a:bodyPr/>
          <a:lstStyle>
            <a:lvl1pPr>
              <a:defRPr/>
            </a:lvl1pPr>
          </a:lstStyle>
          <a:p>
            <a:r>
              <a:rPr lang="en-US" dirty="0" smtClean="0"/>
              <a:t>P</a:t>
            </a:r>
            <a:r>
              <a:rPr lang="lt-LT" dirty="0" err="1" smtClean="0"/>
              <a:t>ristatymo</a:t>
            </a:r>
            <a:r>
              <a:rPr lang="lt-LT" dirty="0" smtClean="0"/>
              <a:t> p</a:t>
            </a:r>
            <a:r>
              <a:rPr lang="en-US" dirty="0" err="1" smtClean="0"/>
              <a:t>avadinimas</a:t>
            </a:r>
            <a:r>
              <a:rPr lang="lt-LT" dirty="0" smtClean="0"/>
              <a:t/>
            </a:r>
            <a:br>
              <a:rPr lang="lt-LT" dirty="0" smtClean="0"/>
            </a:br>
            <a:endParaRPr lang="lt-LT" dirty="0"/>
          </a:p>
        </p:txBody>
      </p:sp>
    </p:spTree>
    <p:extLst>
      <p:ext uri="{BB962C8B-B14F-4D97-AF65-F5344CB8AC3E}">
        <p14:creationId xmlns:p14="http://schemas.microsoft.com/office/powerpoint/2010/main" val="518029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astraipos skaidrė">
    <p:spTree>
      <p:nvGrpSpPr>
        <p:cNvPr id="1" name=""/>
        <p:cNvGrpSpPr/>
        <p:nvPr/>
      </p:nvGrpSpPr>
      <p:grpSpPr>
        <a:xfrm>
          <a:off x="0" y="0"/>
          <a:ext cx="0" cy="0"/>
          <a:chOff x="0" y="0"/>
          <a:chExt cx="0" cy="0"/>
        </a:xfrm>
      </p:grpSpPr>
      <p:sp>
        <p:nvSpPr>
          <p:cNvPr id="7" name="Title 6"/>
          <p:cNvSpPr>
            <a:spLocks noGrp="1"/>
          </p:cNvSpPr>
          <p:nvPr>
            <p:ph type="title" hasCustomPrompt="1"/>
          </p:nvPr>
        </p:nvSpPr>
        <p:spPr/>
        <p:txBody>
          <a:bodyPr/>
          <a:lstStyle>
            <a:lvl1pPr>
              <a:defRPr baseline="0"/>
            </a:lvl1pPr>
          </a:lstStyle>
          <a:p>
            <a:r>
              <a:rPr lang="en-US" dirty="0" err="1" smtClean="0"/>
              <a:t>Temos</a:t>
            </a:r>
            <a:r>
              <a:rPr lang="en-US" dirty="0" smtClean="0"/>
              <a:t> </a:t>
            </a:r>
            <a:r>
              <a:rPr lang="en-US" dirty="0" err="1" smtClean="0"/>
              <a:t>pavadinimas</a:t>
            </a:r>
            <a:endParaRPr lang="lt-LT" dirty="0"/>
          </a:p>
        </p:txBody>
      </p:sp>
      <p:sp>
        <p:nvSpPr>
          <p:cNvPr id="9" name="Text Placeholder 8"/>
          <p:cNvSpPr>
            <a:spLocks noGrp="1"/>
          </p:cNvSpPr>
          <p:nvPr>
            <p:ph type="body" sz="quarter" idx="10" hasCustomPrompt="1"/>
          </p:nvPr>
        </p:nvSpPr>
        <p:spPr>
          <a:xfrm>
            <a:off x="681039" y="1320800"/>
            <a:ext cx="8543925" cy="3352800"/>
          </a:xfrm>
        </p:spPr>
        <p:txBody>
          <a:bodyPr/>
          <a:lstStyle>
            <a:lvl1pPr marL="0" indent="0">
              <a:buNone/>
              <a:defRPr/>
            </a:lvl1pPr>
            <a:lvl2pPr marL="457200" indent="0">
              <a:buNone/>
              <a:defRPr baseline="0"/>
            </a:lvl2pPr>
          </a:lstStyle>
          <a:p>
            <a:pPr defTabSz="496888" fontAlgn="base">
              <a:spcBef>
                <a:spcPct val="0"/>
              </a:spcBef>
              <a:spcAft>
                <a:spcPct val="0"/>
              </a:spcAft>
            </a:pPr>
            <a:r>
              <a:rPr lang="lt-LT" altLang="lt-LT" sz="1800" dirty="0" smtClean="0">
                <a:solidFill>
                  <a:srgbClr val="767676"/>
                </a:solidFill>
                <a:latin typeface="Calibri" pitchFamily="34" charset="0"/>
                <a:ea typeface="MS PGothic" pitchFamily="34" charset="-128"/>
              </a:rPr>
              <a:t>Tekstas</a:t>
            </a:r>
          </a:p>
          <a:p>
            <a:pPr defTabSz="496888" fontAlgn="base">
              <a:spcBef>
                <a:spcPct val="0"/>
              </a:spcBef>
              <a:spcAft>
                <a:spcPct val="0"/>
              </a:spcAft>
            </a:pPr>
            <a:endParaRPr lang="lt-LT" altLang="lt-LT" sz="1800" dirty="0" smtClean="0">
              <a:solidFill>
                <a:srgbClr val="767676"/>
              </a:solidFill>
              <a:latin typeface="Calibri" pitchFamily="34" charset="0"/>
              <a:ea typeface="MS PGothic" pitchFamily="34" charset="-128"/>
            </a:endParaRPr>
          </a:p>
          <a:p>
            <a:pPr defTabSz="496888" fontAlgn="base">
              <a:spcBef>
                <a:spcPct val="0"/>
              </a:spcBef>
              <a:spcAft>
                <a:spcPct val="0"/>
              </a:spcAft>
            </a:pPr>
            <a:r>
              <a:rPr lang="en-US" altLang="lt-LT" sz="1800" dirty="0" err="1" smtClean="0">
                <a:solidFill>
                  <a:srgbClr val="767676"/>
                </a:solidFill>
                <a:latin typeface="Calibri" pitchFamily="34" charset="0"/>
                <a:ea typeface="MS PGothic" pitchFamily="34" charset="-128"/>
              </a:rPr>
              <a:t>Šrifto</a:t>
            </a:r>
            <a:r>
              <a:rPr lang="en-US" altLang="lt-LT" sz="1800" dirty="0" smtClean="0">
                <a:solidFill>
                  <a:srgbClr val="767676"/>
                </a:solidFill>
                <a:latin typeface="Calibri" pitchFamily="34" charset="0"/>
                <a:ea typeface="MS PGothic" pitchFamily="34" charset="-128"/>
              </a:rPr>
              <a:t> </a:t>
            </a:r>
            <a:r>
              <a:rPr lang="en-US" altLang="lt-LT" sz="1800" dirty="0" err="1" smtClean="0">
                <a:solidFill>
                  <a:srgbClr val="767676"/>
                </a:solidFill>
                <a:latin typeface="Calibri" pitchFamily="34" charset="0"/>
                <a:ea typeface="MS PGothic" pitchFamily="34" charset="-128"/>
              </a:rPr>
              <a:t>dydžiai</a:t>
            </a:r>
            <a:r>
              <a:rPr lang="en-US" altLang="lt-LT" sz="1800" dirty="0" smtClean="0">
                <a:solidFill>
                  <a:srgbClr val="767676"/>
                </a:solidFill>
                <a:latin typeface="Calibri" pitchFamily="34" charset="0"/>
                <a:ea typeface="MS PGothic" pitchFamily="34" charset="-128"/>
              </a:rPr>
              <a:t>:</a:t>
            </a:r>
          </a:p>
          <a:p>
            <a:pPr defTabSz="496888" fontAlgn="base">
              <a:spcBef>
                <a:spcPct val="0"/>
              </a:spcBef>
              <a:spcAft>
                <a:spcPct val="0"/>
              </a:spcAft>
            </a:pPr>
            <a:r>
              <a:rPr lang="en-US" altLang="lt-LT" sz="1800" dirty="0" smtClean="0">
                <a:solidFill>
                  <a:srgbClr val="767676"/>
                </a:solidFill>
                <a:latin typeface="Calibri" pitchFamily="34" charset="0"/>
                <a:ea typeface="MS PGothic" pitchFamily="34" charset="-128"/>
              </a:rPr>
              <a:t>-</a:t>
            </a:r>
            <a:r>
              <a:rPr lang="en-US" altLang="lt-LT" sz="1800" dirty="0" err="1" smtClean="0">
                <a:solidFill>
                  <a:srgbClr val="767676"/>
                </a:solidFill>
                <a:latin typeface="Calibri" pitchFamily="34" charset="0"/>
                <a:ea typeface="MS PGothic" pitchFamily="34" charset="-128"/>
              </a:rPr>
              <a:t>pavadinimui</a:t>
            </a:r>
            <a:r>
              <a:rPr lang="en-US" altLang="lt-LT" sz="1800" dirty="0" smtClean="0">
                <a:solidFill>
                  <a:srgbClr val="767676"/>
                </a:solidFill>
                <a:latin typeface="Calibri" pitchFamily="34" charset="0"/>
                <a:ea typeface="MS PGothic" pitchFamily="34" charset="-128"/>
              </a:rPr>
              <a:t>/</a:t>
            </a:r>
            <a:r>
              <a:rPr lang="en-US" altLang="lt-LT" sz="1800" dirty="0" err="1" smtClean="0">
                <a:solidFill>
                  <a:srgbClr val="767676"/>
                </a:solidFill>
                <a:latin typeface="Calibri" pitchFamily="34" charset="0"/>
                <a:ea typeface="MS PGothic" pitchFamily="34" charset="-128"/>
              </a:rPr>
              <a:t>temai</a:t>
            </a:r>
            <a:r>
              <a:rPr lang="en-US" altLang="lt-LT" sz="1800" dirty="0" smtClean="0">
                <a:solidFill>
                  <a:srgbClr val="767676"/>
                </a:solidFill>
                <a:latin typeface="Calibri" pitchFamily="34" charset="0"/>
                <a:ea typeface="MS PGothic" pitchFamily="34" charset="-128"/>
              </a:rPr>
              <a:t> – Calibri Bold 24pt.</a:t>
            </a:r>
          </a:p>
          <a:p>
            <a:pPr defTabSz="496888" fontAlgn="base">
              <a:spcBef>
                <a:spcPct val="0"/>
              </a:spcBef>
              <a:spcAft>
                <a:spcPct val="0"/>
              </a:spcAft>
            </a:pPr>
            <a:r>
              <a:rPr lang="en-US" altLang="lt-LT" sz="1800" dirty="0" smtClean="0">
                <a:solidFill>
                  <a:srgbClr val="767676"/>
                </a:solidFill>
                <a:latin typeface="Calibri" pitchFamily="34" charset="0"/>
                <a:ea typeface="MS PGothic" pitchFamily="34" charset="-128"/>
              </a:rPr>
              <a:t>-</a:t>
            </a:r>
            <a:r>
              <a:rPr lang="en-US" altLang="lt-LT" sz="1800" dirty="0" err="1" smtClean="0">
                <a:solidFill>
                  <a:srgbClr val="767676"/>
                </a:solidFill>
                <a:latin typeface="Calibri" pitchFamily="34" charset="0"/>
                <a:ea typeface="MS PGothic" pitchFamily="34" charset="-128"/>
              </a:rPr>
              <a:t>teksto</a:t>
            </a:r>
            <a:r>
              <a:rPr lang="en-US" altLang="lt-LT" sz="1800" dirty="0" smtClean="0">
                <a:solidFill>
                  <a:srgbClr val="767676"/>
                </a:solidFill>
                <a:latin typeface="Calibri" pitchFamily="34" charset="0"/>
                <a:ea typeface="MS PGothic" pitchFamily="34" charset="-128"/>
              </a:rPr>
              <a:t> </a:t>
            </a:r>
            <a:r>
              <a:rPr lang="en-US" altLang="lt-LT" sz="1800" dirty="0" err="1" smtClean="0">
                <a:solidFill>
                  <a:srgbClr val="767676"/>
                </a:solidFill>
                <a:latin typeface="Calibri" pitchFamily="34" charset="0"/>
                <a:ea typeface="MS PGothic" pitchFamily="34" charset="-128"/>
              </a:rPr>
              <a:t>rašymui</a:t>
            </a:r>
            <a:r>
              <a:rPr lang="en-US" altLang="lt-LT" sz="1800" dirty="0" smtClean="0">
                <a:solidFill>
                  <a:srgbClr val="767676"/>
                </a:solidFill>
                <a:latin typeface="Calibri" pitchFamily="34" charset="0"/>
                <a:ea typeface="MS PGothic" pitchFamily="34" charset="-128"/>
              </a:rPr>
              <a:t> – Calibri Normal 18pt.</a:t>
            </a:r>
          </a:p>
        </p:txBody>
      </p:sp>
    </p:spTree>
    <p:extLst>
      <p:ext uri="{BB962C8B-B14F-4D97-AF65-F5344CB8AC3E}">
        <p14:creationId xmlns:p14="http://schemas.microsoft.com/office/powerpoint/2010/main" val="11902939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eksto stulpeliais skaidrė">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err="1" smtClean="0"/>
              <a:t>Temos</a:t>
            </a:r>
            <a:r>
              <a:rPr lang="en-US" dirty="0" smtClean="0"/>
              <a:t> </a:t>
            </a:r>
            <a:r>
              <a:rPr lang="en-US" dirty="0" err="1" smtClean="0"/>
              <a:t>pavadinimas</a:t>
            </a:r>
            <a:endParaRPr lang="lt-LT" dirty="0"/>
          </a:p>
        </p:txBody>
      </p:sp>
      <p:sp>
        <p:nvSpPr>
          <p:cNvPr id="3" name="Content Placeholder 2"/>
          <p:cNvSpPr>
            <a:spLocks noGrp="1"/>
          </p:cNvSpPr>
          <p:nvPr>
            <p:ph sz="half" idx="1" hasCustomPrompt="1"/>
          </p:nvPr>
        </p:nvSpPr>
        <p:spPr>
          <a:xfrm>
            <a:off x="681037" y="1224492"/>
            <a:ext cx="4189413" cy="4351338"/>
          </a:xfrm>
        </p:spPr>
        <p:txBody>
          <a:bodyPr/>
          <a:lstStyle>
            <a:lvl1pPr>
              <a:defRPr/>
            </a:lvl1pPr>
            <a:lvl2pPr>
              <a:defRPr/>
            </a:lvl2pPr>
          </a:lstStyle>
          <a:p>
            <a:pPr lvl="0"/>
            <a:r>
              <a:rPr lang="en-US" dirty="0" err="1" smtClean="0"/>
              <a:t>Tekstas</a:t>
            </a:r>
            <a:endParaRPr lang="en-US" dirty="0" smtClean="0"/>
          </a:p>
          <a:p>
            <a:pPr lvl="1"/>
            <a:r>
              <a:rPr lang="en-US" dirty="0" err="1" smtClean="0"/>
              <a:t>Tekstas</a:t>
            </a:r>
            <a:endParaRPr lang="en-US" dirty="0" smtClean="0"/>
          </a:p>
          <a:p>
            <a:pPr lvl="2"/>
            <a:r>
              <a:rPr lang="en-US" dirty="0" err="1" smtClean="0"/>
              <a:t>Tekstas</a:t>
            </a:r>
            <a:endParaRPr lang="en-US" dirty="0" smtClean="0"/>
          </a:p>
          <a:p>
            <a:pPr lvl="3"/>
            <a:r>
              <a:rPr lang="en-US" dirty="0" err="1" smtClean="0"/>
              <a:t>Tekstas</a:t>
            </a:r>
            <a:endParaRPr lang="en-US" dirty="0" smtClean="0"/>
          </a:p>
          <a:p>
            <a:pPr lvl="4"/>
            <a:r>
              <a:rPr lang="en-US" dirty="0" err="1" smtClean="0"/>
              <a:t>Tekstas</a:t>
            </a:r>
            <a:endParaRPr lang="lt-LT" dirty="0"/>
          </a:p>
        </p:txBody>
      </p:sp>
      <p:sp>
        <p:nvSpPr>
          <p:cNvPr id="4" name="Content Placeholder 3"/>
          <p:cNvSpPr>
            <a:spLocks noGrp="1"/>
          </p:cNvSpPr>
          <p:nvPr>
            <p:ph sz="half" idx="2" hasCustomPrompt="1"/>
          </p:nvPr>
        </p:nvSpPr>
        <p:spPr>
          <a:xfrm>
            <a:off x="5035551" y="1224492"/>
            <a:ext cx="4189413" cy="4351338"/>
          </a:xfrm>
        </p:spPr>
        <p:txBody>
          <a:bodyPr/>
          <a:lstStyle/>
          <a:p>
            <a:pPr lvl="0"/>
            <a:r>
              <a:rPr lang="en-US" dirty="0" err="1" smtClean="0"/>
              <a:t>Tekstas</a:t>
            </a:r>
            <a:endParaRPr lang="en-US" dirty="0" smtClean="0"/>
          </a:p>
          <a:p>
            <a:pPr lvl="1"/>
            <a:r>
              <a:rPr lang="en-US" dirty="0" err="1" smtClean="0"/>
              <a:t>Tekstas</a:t>
            </a:r>
            <a:endParaRPr lang="en-US" dirty="0" smtClean="0"/>
          </a:p>
          <a:p>
            <a:pPr lvl="2"/>
            <a:r>
              <a:rPr lang="en-US" dirty="0" err="1" smtClean="0"/>
              <a:t>Tekstas</a:t>
            </a:r>
            <a:endParaRPr lang="en-US" dirty="0" smtClean="0"/>
          </a:p>
          <a:p>
            <a:pPr lvl="3"/>
            <a:r>
              <a:rPr lang="en-US" dirty="0" err="1" smtClean="0"/>
              <a:t>Tekstas</a:t>
            </a:r>
            <a:endParaRPr lang="en-US" dirty="0" smtClean="0"/>
          </a:p>
          <a:p>
            <a:pPr lvl="4"/>
            <a:r>
              <a:rPr lang="en-US" dirty="0" err="1" smtClean="0"/>
              <a:t>Tekstas</a:t>
            </a:r>
            <a:endParaRPr lang="lt-LT" dirty="0"/>
          </a:p>
        </p:txBody>
      </p:sp>
    </p:spTree>
    <p:extLst>
      <p:ext uri="{BB962C8B-B14F-4D97-AF65-F5344CB8AC3E}">
        <p14:creationId xmlns:p14="http://schemas.microsoft.com/office/powerpoint/2010/main" val="15686961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uotraukų skaidrė">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681038" y="1109134"/>
            <a:ext cx="4596075" cy="2967038"/>
          </a:xfrm>
        </p:spPr>
        <p:txBody>
          <a:bodyPr/>
          <a:lstStyle>
            <a:lvl1pPr marL="0" indent="0">
              <a:buNone/>
              <a:defRPr/>
            </a:lvl1pPr>
          </a:lstStyle>
          <a:p>
            <a:r>
              <a:rPr lang="en-US" dirty="0" err="1" smtClean="0"/>
              <a:t>Nuotrauka</a:t>
            </a:r>
            <a:endParaRPr lang="lt-LT" dirty="0"/>
          </a:p>
        </p:txBody>
      </p:sp>
      <p:sp>
        <p:nvSpPr>
          <p:cNvPr id="9" name="Picture Placeholder 8"/>
          <p:cNvSpPr>
            <a:spLocks noGrp="1"/>
          </p:cNvSpPr>
          <p:nvPr>
            <p:ph type="pic" sz="quarter" idx="14" hasCustomPrompt="1"/>
          </p:nvPr>
        </p:nvSpPr>
        <p:spPr>
          <a:xfrm>
            <a:off x="5413933" y="1109134"/>
            <a:ext cx="3811032" cy="4216078"/>
          </a:xfrm>
        </p:spPr>
        <p:txBody>
          <a:bodyPr/>
          <a:lstStyle>
            <a:lvl1pPr marL="0" indent="0">
              <a:buNone/>
              <a:defRPr/>
            </a:lvl1pPr>
          </a:lstStyle>
          <a:p>
            <a:r>
              <a:rPr lang="en-US" dirty="0" err="1" smtClean="0"/>
              <a:t>Nuotrauka</a:t>
            </a:r>
            <a:endParaRPr lang="lt-LT" dirty="0"/>
          </a:p>
        </p:txBody>
      </p:sp>
      <p:sp>
        <p:nvSpPr>
          <p:cNvPr id="11" name="Picture Placeholder 10"/>
          <p:cNvSpPr>
            <a:spLocks noGrp="1"/>
          </p:cNvSpPr>
          <p:nvPr>
            <p:ph type="pic" sz="quarter" idx="15" hasCustomPrompt="1"/>
          </p:nvPr>
        </p:nvSpPr>
        <p:spPr>
          <a:xfrm>
            <a:off x="681037" y="4237782"/>
            <a:ext cx="4607083" cy="2337435"/>
          </a:xfrm>
        </p:spPr>
        <p:txBody>
          <a:bodyPr/>
          <a:lstStyle>
            <a:lvl1pPr marL="0" indent="0">
              <a:buNone/>
              <a:defRPr/>
            </a:lvl1pPr>
          </a:lstStyle>
          <a:p>
            <a:r>
              <a:rPr lang="en-US" dirty="0" err="1" smtClean="0"/>
              <a:t>Nuotrauka</a:t>
            </a:r>
            <a:endParaRPr lang="lt-LT" dirty="0"/>
          </a:p>
        </p:txBody>
      </p:sp>
      <p:sp>
        <p:nvSpPr>
          <p:cNvPr id="12" name="Title 11"/>
          <p:cNvSpPr>
            <a:spLocks noGrp="1"/>
          </p:cNvSpPr>
          <p:nvPr>
            <p:ph type="title" hasCustomPrompt="1"/>
          </p:nvPr>
        </p:nvSpPr>
        <p:spPr/>
        <p:txBody>
          <a:bodyPr/>
          <a:lstStyle/>
          <a:p>
            <a:r>
              <a:rPr lang="en-US" dirty="0" err="1" smtClean="0"/>
              <a:t>Temos</a:t>
            </a:r>
            <a:r>
              <a:rPr lang="en-US" dirty="0" smtClean="0"/>
              <a:t> </a:t>
            </a:r>
            <a:r>
              <a:rPr lang="en-US" dirty="0" err="1" smtClean="0"/>
              <a:t>pavadinimas</a:t>
            </a:r>
            <a:endParaRPr lang="lt-LT" dirty="0"/>
          </a:p>
        </p:txBody>
      </p:sp>
    </p:spTree>
    <p:extLst>
      <p:ext uri="{BB962C8B-B14F-4D97-AF65-F5344CB8AC3E}">
        <p14:creationId xmlns:p14="http://schemas.microsoft.com/office/powerpoint/2010/main" val="3805350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ksto ir grafiko skaidrė">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err="1" smtClean="0"/>
              <a:t>Temos</a:t>
            </a:r>
            <a:r>
              <a:rPr lang="en-US" dirty="0" smtClean="0"/>
              <a:t> </a:t>
            </a:r>
            <a:r>
              <a:rPr lang="en-US" dirty="0" err="1" smtClean="0"/>
              <a:t>pavadinimas</a:t>
            </a:r>
            <a:endParaRPr lang="lt-LT" dirty="0"/>
          </a:p>
        </p:txBody>
      </p:sp>
      <p:sp>
        <p:nvSpPr>
          <p:cNvPr id="7" name="Chart Placeholder 6"/>
          <p:cNvSpPr>
            <a:spLocks noGrp="1"/>
          </p:cNvSpPr>
          <p:nvPr>
            <p:ph type="chart" sz="quarter" idx="13" hasCustomPrompt="1"/>
          </p:nvPr>
        </p:nvSpPr>
        <p:spPr>
          <a:xfrm>
            <a:off x="681039" y="2162707"/>
            <a:ext cx="8543925" cy="3494087"/>
          </a:xfrm>
        </p:spPr>
        <p:txBody>
          <a:bodyPr/>
          <a:lstStyle>
            <a:lvl1pPr marL="0" indent="0" algn="l">
              <a:buNone/>
              <a:defRPr/>
            </a:lvl1pPr>
          </a:lstStyle>
          <a:p>
            <a:r>
              <a:rPr lang="en-US" dirty="0" err="1" smtClean="0"/>
              <a:t>Grafikas</a:t>
            </a:r>
            <a:endParaRPr lang="lt-LT" dirty="0"/>
          </a:p>
        </p:txBody>
      </p:sp>
      <p:sp>
        <p:nvSpPr>
          <p:cNvPr id="9" name="Text Placeholder 8"/>
          <p:cNvSpPr>
            <a:spLocks noGrp="1"/>
          </p:cNvSpPr>
          <p:nvPr>
            <p:ph type="body" sz="quarter" idx="14" hasCustomPrompt="1"/>
          </p:nvPr>
        </p:nvSpPr>
        <p:spPr>
          <a:xfrm>
            <a:off x="681038" y="1379009"/>
            <a:ext cx="6935920" cy="538162"/>
          </a:xfrm>
        </p:spPr>
        <p:txBody>
          <a:bodyPr/>
          <a:lstStyle>
            <a:lvl1pPr marL="0" indent="0">
              <a:buNone/>
              <a:defRPr/>
            </a:lvl1pPr>
          </a:lstStyle>
          <a:p>
            <a:pPr lvl="0"/>
            <a:r>
              <a:rPr lang="en-US" dirty="0" err="1" smtClean="0"/>
              <a:t>Tekstas</a:t>
            </a:r>
            <a:r>
              <a:rPr lang="en-US" dirty="0" smtClean="0"/>
              <a:t> </a:t>
            </a:r>
            <a:endParaRPr lang="lt-LT" dirty="0"/>
          </a:p>
        </p:txBody>
      </p:sp>
    </p:spTree>
    <p:extLst>
      <p:ext uri="{BB962C8B-B14F-4D97-AF65-F5344CB8AC3E}">
        <p14:creationId xmlns:p14="http://schemas.microsoft.com/office/powerpoint/2010/main" val="38671959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ksto ir nuotraukos skaidrė">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err="1" smtClean="0"/>
              <a:t>Temos</a:t>
            </a:r>
            <a:r>
              <a:rPr lang="en-US" dirty="0" smtClean="0"/>
              <a:t> </a:t>
            </a:r>
            <a:r>
              <a:rPr lang="en-US" dirty="0" err="1" smtClean="0"/>
              <a:t>pavadinimas</a:t>
            </a:r>
            <a:endParaRPr lang="lt-LT" dirty="0"/>
          </a:p>
        </p:txBody>
      </p:sp>
      <p:sp>
        <p:nvSpPr>
          <p:cNvPr id="7" name="Picture Placeholder 6"/>
          <p:cNvSpPr>
            <a:spLocks noGrp="1"/>
          </p:cNvSpPr>
          <p:nvPr>
            <p:ph type="pic" sz="quarter" idx="13" hasCustomPrompt="1"/>
          </p:nvPr>
        </p:nvSpPr>
        <p:spPr>
          <a:xfrm>
            <a:off x="3851302" y="1227772"/>
            <a:ext cx="5373662" cy="4351761"/>
          </a:xfrm>
        </p:spPr>
        <p:txBody>
          <a:bodyPr/>
          <a:lstStyle>
            <a:lvl1pPr marL="0" indent="0">
              <a:buNone/>
              <a:defRPr/>
            </a:lvl1pPr>
          </a:lstStyle>
          <a:p>
            <a:r>
              <a:rPr lang="en-US" dirty="0" err="1" smtClean="0"/>
              <a:t>Nuotrauka</a:t>
            </a:r>
            <a:endParaRPr lang="lt-LT" dirty="0"/>
          </a:p>
        </p:txBody>
      </p:sp>
      <p:sp>
        <p:nvSpPr>
          <p:cNvPr id="9" name="Text Placeholder 8"/>
          <p:cNvSpPr>
            <a:spLocks noGrp="1"/>
          </p:cNvSpPr>
          <p:nvPr>
            <p:ph type="body" sz="quarter" idx="14" hasCustomPrompt="1"/>
          </p:nvPr>
        </p:nvSpPr>
        <p:spPr>
          <a:xfrm>
            <a:off x="681039" y="1227141"/>
            <a:ext cx="2906448" cy="4910137"/>
          </a:xfrm>
        </p:spPr>
        <p:txBody>
          <a:bodyPr/>
          <a:lstStyle/>
          <a:p>
            <a:pPr lvl="0"/>
            <a:r>
              <a:rPr lang="en-US" dirty="0" err="1" smtClean="0"/>
              <a:t>Tekstas</a:t>
            </a:r>
            <a:endParaRPr lang="en-US" dirty="0" smtClean="0"/>
          </a:p>
          <a:p>
            <a:pPr lvl="1"/>
            <a:r>
              <a:rPr lang="en-US" dirty="0" err="1" smtClean="0"/>
              <a:t>Tekstas</a:t>
            </a:r>
            <a:endParaRPr lang="en-US" dirty="0" smtClean="0"/>
          </a:p>
          <a:p>
            <a:pPr lvl="2"/>
            <a:r>
              <a:rPr lang="en-US" dirty="0" err="1" smtClean="0"/>
              <a:t>Tekstas</a:t>
            </a:r>
            <a:endParaRPr lang="en-US" dirty="0" smtClean="0"/>
          </a:p>
          <a:p>
            <a:pPr lvl="3"/>
            <a:r>
              <a:rPr lang="en-US" dirty="0" err="1" smtClean="0"/>
              <a:t>Tekstas</a:t>
            </a:r>
            <a:endParaRPr lang="en-US" dirty="0" smtClean="0"/>
          </a:p>
          <a:p>
            <a:pPr lvl="4"/>
            <a:r>
              <a:rPr lang="en-US" dirty="0" err="1" smtClean="0"/>
              <a:t>Tekstas</a:t>
            </a:r>
            <a:endParaRPr lang="lt-LT" dirty="0"/>
          </a:p>
        </p:txBody>
      </p:sp>
    </p:spTree>
    <p:extLst>
      <p:ext uri="{BB962C8B-B14F-4D97-AF65-F5344CB8AC3E}">
        <p14:creationId xmlns:p14="http://schemas.microsoft.com/office/powerpoint/2010/main" val="33535118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Teksto ir grafiko skaidrė">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err="1" smtClean="0"/>
              <a:t>Temos</a:t>
            </a:r>
            <a:r>
              <a:rPr lang="en-US" dirty="0" smtClean="0"/>
              <a:t> </a:t>
            </a:r>
            <a:r>
              <a:rPr lang="en-US" dirty="0" err="1" smtClean="0"/>
              <a:t>pavadinimas</a:t>
            </a:r>
            <a:endParaRPr lang="lt-LT" dirty="0"/>
          </a:p>
        </p:txBody>
      </p:sp>
      <p:sp>
        <p:nvSpPr>
          <p:cNvPr id="7" name="Chart Placeholder 6"/>
          <p:cNvSpPr>
            <a:spLocks noGrp="1"/>
          </p:cNvSpPr>
          <p:nvPr>
            <p:ph type="chart" sz="quarter" idx="13" hasCustomPrompt="1"/>
          </p:nvPr>
        </p:nvSpPr>
        <p:spPr>
          <a:xfrm>
            <a:off x="681039" y="2306641"/>
            <a:ext cx="6922161" cy="3494087"/>
          </a:xfrm>
        </p:spPr>
        <p:txBody>
          <a:bodyPr/>
          <a:lstStyle>
            <a:lvl1pPr marL="0" indent="0" algn="l">
              <a:buNone/>
              <a:defRPr/>
            </a:lvl1pPr>
          </a:lstStyle>
          <a:p>
            <a:r>
              <a:rPr lang="en-US" dirty="0" err="1" smtClean="0"/>
              <a:t>Grafikas</a:t>
            </a:r>
            <a:endParaRPr lang="lt-LT" dirty="0"/>
          </a:p>
        </p:txBody>
      </p:sp>
      <p:sp>
        <p:nvSpPr>
          <p:cNvPr id="9" name="Text Placeholder 8"/>
          <p:cNvSpPr>
            <a:spLocks noGrp="1"/>
          </p:cNvSpPr>
          <p:nvPr>
            <p:ph type="body" sz="quarter" idx="14" hasCustomPrompt="1"/>
          </p:nvPr>
        </p:nvSpPr>
        <p:spPr>
          <a:xfrm>
            <a:off x="681038" y="1768476"/>
            <a:ext cx="6935920" cy="538162"/>
          </a:xfrm>
        </p:spPr>
        <p:txBody>
          <a:bodyPr/>
          <a:lstStyle>
            <a:lvl1pPr marL="0" indent="0">
              <a:buNone/>
              <a:defRPr/>
            </a:lvl1pPr>
          </a:lstStyle>
          <a:p>
            <a:pPr lvl="0"/>
            <a:r>
              <a:rPr lang="en-US" dirty="0" err="1" smtClean="0"/>
              <a:t>Tekstas</a:t>
            </a:r>
            <a:r>
              <a:rPr lang="en-US" dirty="0" smtClean="0"/>
              <a:t> </a:t>
            </a:r>
            <a:endParaRPr lang="lt-LT" dirty="0"/>
          </a:p>
        </p:txBody>
      </p:sp>
    </p:spTree>
    <p:extLst>
      <p:ext uri="{BB962C8B-B14F-4D97-AF65-F5344CB8AC3E}">
        <p14:creationId xmlns:p14="http://schemas.microsoft.com/office/powerpoint/2010/main" val="8397988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Galutinė skaidrė">
    <p:spTree>
      <p:nvGrpSpPr>
        <p:cNvPr id="1" name=""/>
        <p:cNvGrpSpPr/>
        <p:nvPr/>
      </p:nvGrpSpPr>
      <p:grpSpPr>
        <a:xfrm>
          <a:off x="0" y="0"/>
          <a:ext cx="0" cy="0"/>
          <a:chOff x="0" y="0"/>
          <a:chExt cx="0" cy="0"/>
        </a:xfrm>
      </p:grpSpPr>
      <p:sp>
        <p:nvSpPr>
          <p:cNvPr id="8" name="Picture Placeholder 7"/>
          <p:cNvSpPr>
            <a:spLocks noGrp="1"/>
          </p:cNvSpPr>
          <p:nvPr>
            <p:ph type="pic" sz="quarter" idx="10" hasCustomPrompt="1"/>
          </p:nvPr>
        </p:nvSpPr>
        <p:spPr>
          <a:xfrm>
            <a:off x="5228169" y="5577840"/>
            <a:ext cx="2431785" cy="822960"/>
          </a:xfrm>
          <a:prstGeom prst="rect">
            <a:avLst/>
          </a:prstGeom>
        </p:spPr>
        <p:txBody>
          <a:bodyPr>
            <a:normAutofit/>
          </a:bodyPr>
          <a:lstStyle>
            <a:lvl1pPr marL="0" indent="0" algn="ctr">
              <a:buNone/>
              <a:defRPr sz="1800" baseline="0">
                <a:solidFill>
                  <a:srgbClr val="7D6F6C"/>
                </a:solidFill>
              </a:defRPr>
            </a:lvl1pPr>
          </a:lstStyle>
          <a:p>
            <a:r>
              <a:rPr lang="en-US" dirty="0" err="1" smtClean="0"/>
              <a:t>Organizatoriaus</a:t>
            </a:r>
            <a:r>
              <a:rPr lang="en-US" dirty="0" smtClean="0"/>
              <a:t> </a:t>
            </a:r>
            <a:r>
              <a:rPr lang="en-US" dirty="0" err="1" smtClean="0"/>
              <a:t>logotipas</a:t>
            </a:r>
            <a:endParaRPr lang="lt-LT" dirty="0"/>
          </a:p>
        </p:txBody>
      </p:sp>
    </p:spTree>
    <p:extLst>
      <p:ext uri="{BB962C8B-B14F-4D97-AF65-F5344CB8AC3E}">
        <p14:creationId xmlns:p14="http://schemas.microsoft.com/office/powerpoint/2010/main" val="238535940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4.xml"/><Relationship Id="rId7"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3.xml"/><Relationship Id="rId1"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4" descr="C:\Users\User\Desktop\FINMIN Prezentacija\ESFIVP-logotipo naudojimo vadovas-02.jpg"/>
          <p:cNvPicPr>
            <a:picLocks noChangeAspect="1" noChangeArrowheads="1"/>
          </p:cNvPicPr>
          <p:nvPr/>
        </p:nvPicPr>
        <p:blipFill>
          <a:blip r:embed="rId3" cstate="print"/>
          <a:srcRect/>
          <a:stretch>
            <a:fillRect/>
          </a:stretch>
        </p:blipFill>
        <p:spPr bwMode="auto">
          <a:xfrm>
            <a:off x="1" y="-71462"/>
            <a:ext cx="9906000" cy="6877050"/>
          </a:xfrm>
          <a:prstGeom prst="rect">
            <a:avLst/>
          </a:prstGeom>
          <a:noFill/>
        </p:spPr>
      </p:pic>
      <p:sp>
        <p:nvSpPr>
          <p:cNvPr id="2" name="Title Placeholder 1"/>
          <p:cNvSpPr>
            <a:spLocks noGrp="1"/>
          </p:cNvSpPr>
          <p:nvPr>
            <p:ph type="title"/>
          </p:nvPr>
        </p:nvSpPr>
        <p:spPr>
          <a:xfrm>
            <a:off x="681039" y="365129"/>
            <a:ext cx="8543925"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1039" y="1825625"/>
            <a:ext cx="8543925"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81038" y="6356354"/>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4BF3BB-EB1B-48D4-A124-296D8DDFE6E0}" type="datetimeFigureOut">
              <a:rPr lang="lt-LT" smtClean="0"/>
              <a:pPr/>
              <a:t>2020-02-11</a:t>
            </a:fld>
            <a:endParaRPr lang="lt-LT"/>
          </a:p>
        </p:txBody>
      </p:sp>
      <p:sp>
        <p:nvSpPr>
          <p:cNvPr id="5" name="Footer Placeholder 4"/>
          <p:cNvSpPr>
            <a:spLocks noGrp="1"/>
          </p:cNvSpPr>
          <p:nvPr>
            <p:ph type="ftr" sz="quarter" idx="3"/>
          </p:nvPr>
        </p:nvSpPr>
        <p:spPr>
          <a:xfrm>
            <a:off x="3281364" y="6356354"/>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t-LT"/>
          </a:p>
        </p:txBody>
      </p:sp>
      <p:sp>
        <p:nvSpPr>
          <p:cNvPr id="6" name="Slide Number Placeholder 5"/>
          <p:cNvSpPr>
            <a:spLocks noGrp="1"/>
          </p:cNvSpPr>
          <p:nvPr>
            <p:ph type="sldNum" sz="quarter" idx="4"/>
          </p:nvPr>
        </p:nvSpPr>
        <p:spPr>
          <a:xfrm>
            <a:off x="6996113" y="6356354"/>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756EC1-65C8-4B69-8E4C-90A262855C30}" type="slidenum">
              <a:rPr lang="lt-LT" smtClean="0"/>
              <a:pPr/>
              <a:t>‹#›</a:t>
            </a:fld>
            <a:endParaRPr lang="lt-LT"/>
          </a:p>
        </p:txBody>
      </p:sp>
      <p:pic>
        <p:nvPicPr>
          <p:cNvPr id="8" name="Picture 4" descr="C:\Users\User\Desktop\FINMIN Prezentacija\ESFIVP-logotipo naudojimo vadovas-02.jpg"/>
          <p:cNvPicPr>
            <a:picLocks noChangeAspect="1" noChangeArrowheads="1"/>
          </p:cNvPicPr>
          <p:nvPr userDrawn="1"/>
        </p:nvPicPr>
        <p:blipFill>
          <a:blip r:embed="rId3" cstate="print"/>
          <a:srcRect/>
          <a:stretch>
            <a:fillRect/>
          </a:stretch>
        </p:blipFill>
        <p:spPr bwMode="auto">
          <a:xfrm>
            <a:off x="1" y="-71462"/>
            <a:ext cx="9906000" cy="6877050"/>
          </a:xfrm>
          <a:prstGeom prst="rect">
            <a:avLst/>
          </a:prstGeom>
          <a:noFill/>
        </p:spPr>
      </p:pic>
    </p:spTree>
    <p:extLst>
      <p:ext uri="{BB962C8B-B14F-4D97-AF65-F5344CB8AC3E}">
        <p14:creationId xmlns:p14="http://schemas.microsoft.com/office/powerpoint/2010/main" val="3453331279"/>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28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0" y="5292"/>
            <a:ext cx="9928301" cy="6859331"/>
          </a:xfrm>
          <a:prstGeom prst="rect">
            <a:avLst/>
          </a:prstGeom>
        </p:spPr>
      </p:pic>
      <p:sp>
        <p:nvSpPr>
          <p:cNvPr id="2" name="Title Placeholder 1"/>
          <p:cNvSpPr>
            <a:spLocks noGrp="1"/>
          </p:cNvSpPr>
          <p:nvPr>
            <p:ph type="title"/>
          </p:nvPr>
        </p:nvSpPr>
        <p:spPr>
          <a:xfrm>
            <a:off x="681039" y="320040"/>
            <a:ext cx="8543925" cy="538480"/>
          </a:xfrm>
          <a:prstGeom prst="rect">
            <a:avLst/>
          </a:prstGeom>
        </p:spPr>
        <p:txBody>
          <a:bodyPr vert="horz" lIns="91440" tIns="45720" rIns="91440" bIns="45720" rtlCol="0" anchor="ctr">
            <a:normAutofit/>
          </a:bodyPr>
          <a:lstStyle/>
          <a:p>
            <a:r>
              <a:rPr lang="en-US" dirty="0" err="1" smtClean="0"/>
              <a:t>Temos</a:t>
            </a:r>
            <a:r>
              <a:rPr lang="en-US" dirty="0" smtClean="0"/>
              <a:t> </a:t>
            </a:r>
            <a:r>
              <a:rPr lang="en-US" dirty="0" err="1" smtClean="0"/>
              <a:t>pavadinimas</a:t>
            </a:r>
            <a:endParaRPr lang="lt-LT" dirty="0"/>
          </a:p>
        </p:txBody>
      </p:sp>
      <p:sp>
        <p:nvSpPr>
          <p:cNvPr id="3" name="Text Placeholder 2"/>
          <p:cNvSpPr>
            <a:spLocks noGrp="1"/>
          </p:cNvSpPr>
          <p:nvPr>
            <p:ph type="body" idx="1"/>
          </p:nvPr>
        </p:nvSpPr>
        <p:spPr>
          <a:xfrm>
            <a:off x="681039" y="1203536"/>
            <a:ext cx="8543925" cy="4351338"/>
          </a:xfrm>
          <a:prstGeom prst="rect">
            <a:avLst/>
          </a:prstGeom>
        </p:spPr>
        <p:txBody>
          <a:bodyPr vert="horz" lIns="91440" tIns="45720" rIns="91440" bIns="45720" rtlCol="0">
            <a:normAutofit/>
          </a:bodyPr>
          <a:lstStyle/>
          <a:p>
            <a:pPr lvl="0"/>
            <a:r>
              <a:rPr lang="en-US" dirty="0" err="1" smtClean="0"/>
              <a:t>Tekstas</a:t>
            </a:r>
            <a:endParaRPr lang="en-US" dirty="0" smtClean="0"/>
          </a:p>
          <a:p>
            <a:pPr lvl="1"/>
            <a:r>
              <a:rPr lang="en-US" dirty="0" err="1" smtClean="0"/>
              <a:t>Tekstas</a:t>
            </a:r>
            <a:endParaRPr lang="en-US" dirty="0" smtClean="0"/>
          </a:p>
          <a:p>
            <a:pPr lvl="2"/>
            <a:r>
              <a:rPr lang="en-US" dirty="0" err="1" smtClean="0"/>
              <a:t>Tekstas</a:t>
            </a:r>
            <a:endParaRPr lang="en-US" dirty="0" smtClean="0"/>
          </a:p>
          <a:p>
            <a:pPr lvl="3"/>
            <a:r>
              <a:rPr lang="en-US" dirty="0" err="1" smtClean="0"/>
              <a:t>Tekstas</a:t>
            </a:r>
            <a:endParaRPr lang="en-US" dirty="0" smtClean="0"/>
          </a:p>
          <a:p>
            <a:pPr lvl="4"/>
            <a:r>
              <a:rPr lang="en-US" dirty="0" err="1" smtClean="0"/>
              <a:t>Tekstas</a:t>
            </a:r>
            <a:endParaRPr lang="lt-LT" dirty="0"/>
          </a:p>
        </p:txBody>
      </p:sp>
      <p:sp>
        <p:nvSpPr>
          <p:cNvPr id="4" name="Date Placeholder 3"/>
          <p:cNvSpPr>
            <a:spLocks noGrp="1"/>
          </p:cNvSpPr>
          <p:nvPr>
            <p:ph type="dt" sz="half" idx="2"/>
          </p:nvPr>
        </p:nvSpPr>
        <p:spPr>
          <a:xfrm>
            <a:off x="681038" y="6356353"/>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089D37-8DCC-4B90-9989-088660BA936B}" type="datetimeFigureOut">
              <a:rPr lang="lt-LT" smtClean="0"/>
              <a:pPr/>
              <a:t>2020-02-11</a:t>
            </a:fld>
            <a:endParaRPr lang="lt-LT"/>
          </a:p>
        </p:txBody>
      </p:sp>
      <p:sp>
        <p:nvSpPr>
          <p:cNvPr id="5" name="Footer Placeholder 4"/>
          <p:cNvSpPr>
            <a:spLocks noGrp="1"/>
          </p:cNvSpPr>
          <p:nvPr>
            <p:ph type="ftr" sz="quarter" idx="3"/>
          </p:nvPr>
        </p:nvSpPr>
        <p:spPr>
          <a:xfrm>
            <a:off x="3281364" y="6356353"/>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t-LT"/>
          </a:p>
        </p:txBody>
      </p:sp>
      <p:sp>
        <p:nvSpPr>
          <p:cNvPr id="6" name="Slide Number Placeholder 5"/>
          <p:cNvSpPr>
            <a:spLocks noGrp="1"/>
          </p:cNvSpPr>
          <p:nvPr>
            <p:ph type="sldNum" sz="quarter" idx="4"/>
          </p:nvPr>
        </p:nvSpPr>
        <p:spPr>
          <a:xfrm>
            <a:off x="6996113" y="6356353"/>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B68689-5B76-426F-80A9-6DBB66434ACD}" type="slidenum">
              <a:rPr lang="lt-LT" smtClean="0"/>
              <a:pPr/>
              <a:t>‹#›</a:t>
            </a:fld>
            <a:endParaRPr lang="lt-LT"/>
          </a:p>
        </p:txBody>
      </p:sp>
    </p:spTree>
    <p:extLst>
      <p:ext uri="{BB962C8B-B14F-4D97-AF65-F5344CB8AC3E}">
        <p14:creationId xmlns:p14="http://schemas.microsoft.com/office/powerpoint/2010/main" val="4187548981"/>
      </p:ext>
    </p:extLst>
  </p:cSld>
  <p:clrMap bg1="lt1" tx1="dk1" bg2="lt2" tx2="dk2" accent1="accent1" accent2="accent2" accent3="accent3" accent4="accent4" accent5="accent5" accent6="accent6" hlink="hlink" folHlink="folHlink"/>
  <p:sldLayoutIdLst>
    <p:sldLayoutId id="2147483673" r:id="rId1"/>
    <p:sldLayoutId id="2147483676" r:id="rId2"/>
    <p:sldLayoutId id="2147483678" r:id="rId3"/>
    <p:sldLayoutId id="2147483679" r:id="rId4"/>
    <p:sldLayoutId id="2147483704" r:id="rId5"/>
    <p:sldLayoutId id="2147483717" r:id="rId6"/>
  </p:sldLayoutIdLst>
  <p:txStyles>
    <p:titleStyle>
      <a:lvl1pPr algn="l" defTabSz="914400" rtl="0" eaLnBrk="1" latinLnBrk="0" hangingPunct="1">
        <a:lnSpc>
          <a:spcPct val="90000"/>
        </a:lnSpc>
        <a:spcBef>
          <a:spcPct val="0"/>
        </a:spcBef>
        <a:buNone/>
        <a:defRPr sz="2400" kern="1200">
          <a:solidFill>
            <a:srgbClr val="7D6F6C"/>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7D6F6C"/>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rgbClr val="7D6F6C"/>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7D6F6C"/>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7D6F6C"/>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7D6F6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48" y="9144"/>
            <a:ext cx="9899904" cy="6839712"/>
          </a:xfrm>
          <a:prstGeom prst="rect">
            <a:avLst/>
          </a:prstGeom>
        </p:spPr>
      </p:pic>
      <p:sp>
        <p:nvSpPr>
          <p:cNvPr id="8" name="Turinio vietos rezervavimo ženklas 2"/>
          <p:cNvSpPr txBox="1">
            <a:spLocks/>
          </p:cNvSpPr>
          <p:nvPr userDrawn="1"/>
        </p:nvSpPr>
        <p:spPr>
          <a:xfrm>
            <a:off x="495300" y="1600201"/>
            <a:ext cx="8915400" cy="298092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lt-LT" altLang="lt-LT" sz="2800" b="1" dirty="0" smtClean="0">
              <a:solidFill>
                <a:srgbClr val="767676"/>
              </a:solidFill>
              <a:latin typeface="Calibri" pitchFamily="34" charset="0"/>
              <a:ea typeface="MS PGothic" pitchFamily="34" charset="-128"/>
            </a:endParaRPr>
          </a:p>
          <a:p>
            <a:pPr marL="0" indent="0" algn="ctr">
              <a:buFont typeface="Arial" panose="020B0604020202020204" pitchFamily="34" charset="0"/>
              <a:buNone/>
            </a:pPr>
            <a:endParaRPr lang="lt-LT" altLang="lt-LT" sz="2800" b="1" dirty="0" smtClean="0">
              <a:solidFill>
                <a:srgbClr val="767676"/>
              </a:solidFill>
              <a:latin typeface="Calibri" pitchFamily="34" charset="0"/>
              <a:ea typeface="MS PGothic" pitchFamily="34" charset="-128"/>
            </a:endParaRPr>
          </a:p>
          <a:p>
            <a:pPr marL="0" indent="0" algn="ctr">
              <a:buFont typeface="Arial" panose="020B0604020202020204" pitchFamily="34" charset="0"/>
              <a:buNone/>
            </a:pPr>
            <a:r>
              <a:rPr lang="lt-LT" altLang="lt-LT" sz="2800" b="1" dirty="0" smtClean="0">
                <a:solidFill>
                  <a:srgbClr val="767676"/>
                </a:solidFill>
                <a:latin typeface="Calibri" pitchFamily="34" charset="0"/>
                <a:ea typeface="MS PGothic" pitchFamily="34" charset="-128"/>
              </a:rPr>
              <a:t>AČIŪ UŽ DĖMESĮ</a:t>
            </a:r>
            <a:endParaRPr lang="lt-LT" sz="2800" dirty="0"/>
          </a:p>
        </p:txBody>
      </p:sp>
    </p:spTree>
    <p:extLst>
      <p:ext uri="{BB962C8B-B14F-4D97-AF65-F5344CB8AC3E}">
        <p14:creationId xmlns:p14="http://schemas.microsoft.com/office/powerpoint/2010/main" val="1984658239"/>
      </p:ext>
    </p:extLst>
  </p:cSld>
  <p:clrMap bg1="lt1" tx1="dk1" bg2="lt2" tx2="dk2" accent1="accent1" accent2="accent2" accent3="accent3" accent4="accent4" accent5="accent5" accent6="accent6" hlink="hlink" folHlink="folHlink"/>
  <p:sldLayoutIdLst>
    <p:sldLayoutId id="214748369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04861" y="1844040"/>
            <a:ext cx="8581510" cy="3080499"/>
          </a:xfrm>
        </p:spPr>
        <p:txBody>
          <a:bodyPr>
            <a:normAutofit/>
          </a:bodyPr>
          <a:lstStyle/>
          <a:p>
            <a:r>
              <a:rPr lang="lv-LV" dirty="0" smtClean="0"/>
              <a:t>Bendras projekto biudžetas - 692 246,78 Eur</a:t>
            </a:r>
            <a:r>
              <a:rPr lang="lt-LT" dirty="0"/>
              <a:t>, </a:t>
            </a:r>
            <a:r>
              <a:rPr lang="lt-LT" dirty="0" smtClean="0"/>
              <a:t>iš jų ERPF </a:t>
            </a:r>
            <a:r>
              <a:rPr lang="lt-LT" dirty="0"/>
              <a:t>lėšos – 588 409,75 </a:t>
            </a:r>
            <a:r>
              <a:rPr lang="lt-LT" dirty="0" smtClean="0"/>
              <a:t>Eur. </a:t>
            </a:r>
            <a:r>
              <a:rPr lang="lt-LT" dirty="0"/>
              <a:t>(Rokiškio krašto muziejaus biudžeto dalies vertė: 79 192.00 Eur, iš jų - 67 313,20 finansuojama ES lėšomis, 11 878,80 Eur – Rokiškio rajono savivaldybės lėšomis</a:t>
            </a:r>
            <a:r>
              <a:rPr lang="lt-LT" dirty="0" smtClean="0"/>
              <a:t>).</a:t>
            </a:r>
          </a:p>
          <a:p>
            <a:r>
              <a:rPr lang="lt-LT" dirty="0" smtClean="0"/>
              <a:t>Projektą iš dalies finansuoja </a:t>
            </a:r>
            <a:r>
              <a:rPr lang="lv-LV" dirty="0" smtClean="0"/>
              <a:t>2014–2020 </a:t>
            </a:r>
            <a:r>
              <a:rPr lang="lv-LV" dirty="0"/>
              <a:t>m. Interreg V-A Latvijos ir Lietuvos bendradarbiavimo per sieną </a:t>
            </a:r>
            <a:r>
              <a:rPr lang="lv-LV" dirty="0" smtClean="0"/>
              <a:t>programa</a:t>
            </a:r>
            <a:r>
              <a:rPr lang="lv-LV" dirty="0"/>
              <a:t>  </a:t>
            </a:r>
            <a:r>
              <a:rPr lang="lv-LV" dirty="0" smtClean="0"/>
              <a:t> </a:t>
            </a:r>
          </a:p>
          <a:p>
            <a:r>
              <a:rPr lang="lt-LT" dirty="0"/>
              <a:t>Projekto partneriai: Jelgavos </a:t>
            </a:r>
            <a:r>
              <a:rPr lang="lt-LT" dirty="0" smtClean="0"/>
              <a:t>r. </a:t>
            </a:r>
            <a:r>
              <a:rPr lang="lt-LT" dirty="0"/>
              <a:t>savivaldybė, </a:t>
            </a:r>
            <a:r>
              <a:rPr lang="lt-LT" dirty="0" smtClean="0"/>
              <a:t>Žiemgalos </a:t>
            </a:r>
            <a:r>
              <a:rPr lang="lt-LT" dirty="0"/>
              <a:t>planavimo regionas, Koknesės </a:t>
            </a:r>
            <a:r>
              <a:rPr lang="lt-LT" dirty="0" smtClean="0"/>
              <a:t>r. </a:t>
            </a:r>
            <a:r>
              <a:rPr lang="lt-LT" dirty="0"/>
              <a:t>taryba, Rokiškio krašto muziejus, Pakruojo </a:t>
            </a:r>
            <a:r>
              <a:rPr lang="lt-LT" dirty="0" smtClean="0"/>
              <a:t>r. </a:t>
            </a:r>
            <a:r>
              <a:rPr lang="lt-LT" dirty="0"/>
              <a:t>savivaldybės administracija.</a:t>
            </a:r>
          </a:p>
          <a:p>
            <a:endParaRPr lang="lt-LT" dirty="0" smtClean="0"/>
          </a:p>
          <a:p>
            <a:endParaRPr lang="lt-LT" dirty="0" smtClean="0"/>
          </a:p>
          <a:p>
            <a:endParaRPr lang="lt-LT" dirty="0"/>
          </a:p>
        </p:txBody>
      </p:sp>
      <p:sp>
        <p:nvSpPr>
          <p:cNvPr id="2" name="Title 1"/>
          <p:cNvSpPr>
            <a:spLocks noGrp="1"/>
          </p:cNvSpPr>
          <p:nvPr>
            <p:ph type="title"/>
          </p:nvPr>
        </p:nvSpPr>
        <p:spPr>
          <a:xfrm>
            <a:off x="711874" y="663817"/>
            <a:ext cx="8916868" cy="1108074"/>
          </a:xfrm>
        </p:spPr>
        <p:txBody>
          <a:bodyPr>
            <a:normAutofit fontScale="90000"/>
          </a:bodyPr>
          <a:lstStyle/>
          <a:p>
            <a:r>
              <a:rPr lang="lt-LT" dirty="0"/>
              <a:t>„Įspūdinga kelionė dvarų parkais visus metus“ </a:t>
            </a:r>
            <a:r>
              <a:rPr lang="lt-LT" dirty="0" smtClean="0"/>
              <a:t/>
            </a:r>
            <a:br>
              <a:rPr lang="lt-LT" dirty="0" smtClean="0"/>
            </a:br>
            <a:r>
              <a:rPr lang="lt-LT" dirty="0" smtClean="0"/>
              <a:t>(</a:t>
            </a:r>
            <a:r>
              <a:rPr lang="lt-LT" dirty="0" err="1"/>
              <a:t>Four</a:t>
            </a:r>
            <a:r>
              <a:rPr lang="lt-LT" dirty="0"/>
              <a:t> </a:t>
            </a:r>
            <a:r>
              <a:rPr lang="lt-LT" dirty="0" err="1"/>
              <a:t>Seasons</a:t>
            </a:r>
            <a:r>
              <a:rPr lang="lt-LT" dirty="0"/>
              <a:t> </a:t>
            </a:r>
            <a:r>
              <a:rPr lang="lt-LT" dirty="0" err="1"/>
              <a:t>Exciting</a:t>
            </a:r>
            <a:r>
              <a:rPr lang="lt-LT" dirty="0"/>
              <a:t> </a:t>
            </a:r>
            <a:r>
              <a:rPr lang="lt-LT" dirty="0" err="1"/>
              <a:t>Journey</a:t>
            </a:r>
            <a:r>
              <a:rPr lang="lt-LT" dirty="0"/>
              <a:t> </a:t>
            </a:r>
            <a:r>
              <a:rPr lang="lt-LT" dirty="0" err="1"/>
              <a:t>in</a:t>
            </a:r>
            <a:r>
              <a:rPr lang="lt-LT" dirty="0"/>
              <a:t> </a:t>
            </a:r>
            <a:r>
              <a:rPr lang="lt-LT" dirty="0" err="1"/>
              <a:t>Manor</a:t>
            </a:r>
            <a:r>
              <a:rPr lang="lt-LT" dirty="0"/>
              <a:t> </a:t>
            </a:r>
            <a:r>
              <a:rPr lang="lt-LT" dirty="0" err="1"/>
              <a:t>Parks</a:t>
            </a:r>
            <a:r>
              <a:rPr lang="lt-LT" dirty="0"/>
              <a:t>) / 4SeasonsParks Projekto Nr. LLI-313</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02898" y="4778058"/>
            <a:ext cx="4249737"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245399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dirty="0" smtClean="0"/>
              <a:t>Projekto tikslas ir trumpas aprašymas</a:t>
            </a:r>
            <a:endParaRPr lang="en-GB" dirty="0"/>
          </a:p>
        </p:txBody>
      </p:sp>
      <p:sp>
        <p:nvSpPr>
          <p:cNvPr id="5" name="Turinio vietos rezervavimo ženklas 2"/>
          <p:cNvSpPr txBox="1">
            <a:spLocks/>
          </p:cNvSpPr>
          <p:nvPr/>
        </p:nvSpPr>
        <p:spPr>
          <a:xfrm>
            <a:off x="457200" y="1600201"/>
            <a:ext cx="8229600" cy="36290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lt-LT" dirty="0"/>
          </a:p>
        </p:txBody>
      </p:sp>
      <p:sp>
        <p:nvSpPr>
          <p:cNvPr id="3" name="TextBox 2"/>
          <p:cNvSpPr txBox="1"/>
          <p:nvPr/>
        </p:nvSpPr>
        <p:spPr>
          <a:xfrm>
            <a:off x="830580" y="1424940"/>
            <a:ext cx="8427720" cy="4770537"/>
          </a:xfrm>
          <a:prstGeom prst="rect">
            <a:avLst/>
          </a:prstGeom>
          <a:noFill/>
        </p:spPr>
        <p:txBody>
          <a:bodyPr wrap="square" rtlCol="0">
            <a:spAutoFit/>
          </a:bodyPr>
          <a:lstStyle/>
          <a:p>
            <a:r>
              <a:rPr lang="lt-LT" sz="1600" dirty="0"/>
              <a:t>Dvarų parkai yra vieni didžiausių objektų Programos teritorijos turizmo potencialui vystyti. Šie objektai reikalauja priežiūros užtikrinant jų tvarumą ir prieinamumą dabarties ir ateities kartoms bei yra reikšmingas turizmo šaltinis, kuris, efektyviai naudojant, pritrauktų turistus, taip sudarydamas teigiamą poveikį Programos teritorijos vystymuisi. Parkų savininkai ir valdytojai turi viziją, kaip patobulinti ir išnaudoti dvarų parkus turizmo plėtrai. Šiame projekte parkų vystymas grindžiamas naujai; turizmo maršrutai siūlys veiklas gamtoje visais 4 metų laikais. Esant atviroms sienoms, kada lankytojams yra siūloma tiek daug ir įdomių objektų bei patirčių, atskiriems ir smulkiems lankytiniems objektams iškyla žinomumo ir prieinamumo problema. Taip prarandami potencialūs lankytojai. Todėl labai svarbu suvienyti ir koncentruoti turimus išteklius, juos vystyti, lankytojams pateikti matomus ir patrauklius pasiūlymus</a:t>
            </a:r>
            <a:r>
              <a:rPr lang="lt-LT" sz="1600" dirty="0" smtClean="0"/>
              <a:t>.</a:t>
            </a:r>
          </a:p>
          <a:p>
            <a:r>
              <a:rPr lang="lt-LT" sz="1600" dirty="0"/>
              <a:t/>
            </a:r>
            <a:br>
              <a:rPr lang="lt-LT" sz="1600" dirty="0"/>
            </a:br>
            <a:r>
              <a:rPr lang="lt-LT" sz="1600" b="1" dirty="0"/>
              <a:t>Bendras tikslas </a:t>
            </a:r>
            <a:r>
              <a:rPr lang="lt-LT" sz="1600" dirty="0"/>
              <a:t>yra skatinti kultūros paveldo objektų tvarumą ir didinti jų patrauklumą lankytojams</a:t>
            </a:r>
            <a:r>
              <a:rPr lang="lt-LT" sz="1600" dirty="0" smtClean="0"/>
              <a:t>.</a:t>
            </a:r>
          </a:p>
          <a:p>
            <a:r>
              <a:rPr lang="lt-LT" sz="1600" dirty="0"/>
              <a:t/>
            </a:r>
            <a:br>
              <a:rPr lang="lt-LT" sz="1600" dirty="0"/>
            </a:br>
            <a:r>
              <a:rPr lang="lt-LT" sz="1600" b="1" dirty="0"/>
              <a:t>Pagrindiniai uždaviniai:</a:t>
            </a:r>
            <a:r>
              <a:rPr lang="lt-LT" sz="1600" dirty="0"/>
              <a:t/>
            </a:r>
            <a:br>
              <a:rPr lang="lt-LT" sz="1600" dirty="0"/>
            </a:br>
            <a:r>
              <a:rPr lang="lt-LT" sz="1600" dirty="0"/>
              <a:t>- Parengti 3 nauji turizmo </a:t>
            </a:r>
            <a:r>
              <a:rPr lang="lt-LT" sz="1600" dirty="0" smtClean="0"/>
              <a:t>maršrutus.</a:t>
            </a:r>
            <a:r>
              <a:rPr lang="lt-LT" sz="1600" dirty="0"/>
              <a:t/>
            </a:r>
            <a:br>
              <a:rPr lang="lt-LT" sz="1600" dirty="0"/>
            </a:br>
            <a:r>
              <a:rPr lang="lt-LT" sz="1600" dirty="0"/>
              <a:t>- Patobulinti </a:t>
            </a:r>
            <a:r>
              <a:rPr lang="lt-LT" sz="1600" dirty="0" smtClean="0"/>
              <a:t>dvarų </a:t>
            </a:r>
            <a:r>
              <a:rPr lang="lt-LT" sz="1600" dirty="0"/>
              <a:t>parkų </a:t>
            </a:r>
            <a:r>
              <a:rPr lang="lt-LT" sz="1600" dirty="0" smtClean="0"/>
              <a:t>priežiūrą </a:t>
            </a:r>
            <a:r>
              <a:rPr lang="lt-LT" sz="1600" dirty="0"/>
              <a:t>ir </a:t>
            </a:r>
            <a:r>
              <a:rPr lang="lt-LT" sz="1600" dirty="0" smtClean="0"/>
              <a:t>valdymą. Įgyti </a:t>
            </a:r>
            <a:r>
              <a:rPr lang="lt-LT" sz="1600" dirty="0"/>
              <a:t>tvarkymo ir eksploatacijos </a:t>
            </a:r>
            <a:r>
              <a:rPr lang="lt-LT" sz="1600" dirty="0" smtClean="0"/>
              <a:t>kompetencijas </a:t>
            </a:r>
            <a:r>
              <a:rPr lang="lt-LT" sz="1600" dirty="0"/>
              <a:t>ir sugebėjimai, sudarantys prielaidą kokybiškam ir patraukliam turizmui.</a:t>
            </a:r>
            <a:br>
              <a:rPr lang="lt-LT" sz="1600" dirty="0"/>
            </a:br>
            <a:r>
              <a:rPr lang="lt-LT" sz="1600" dirty="0"/>
              <a:t>- </a:t>
            </a:r>
            <a:r>
              <a:rPr lang="lt-LT" sz="1600" dirty="0" smtClean="0"/>
              <a:t>Pagerinti </a:t>
            </a:r>
            <a:r>
              <a:rPr lang="lt-LT" sz="1600" dirty="0"/>
              <a:t>4 dvarų parkų </a:t>
            </a:r>
            <a:r>
              <a:rPr lang="lt-LT" sz="1600" dirty="0" smtClean="0"/>
              <a:t>infrastruktūrą </a:t>
            </a:r>
            <a:r>
              <a:rPr lang="lt-LT" sz="1600" dirty="0"/>
              <a:t>ir </a:t>
            </a:r>
            <a:r>
              <a:rPr lang="lt-LT" sz="1600" dirty="0" smtClean="0"/>
              <a:t>paslaugas</a:t>
            </a:r>
            <a:r>
              <a:rPr lang="lt-LT" sz="1600" dirty="0"/>
              <a:t>.</a:t>
            </a:r>
            <a:br>
              <a:rPr lang="lt-LT" sz="1600" dirty="0"/>
            </a:br>
            <a:r>
              <a:rPr lang="lt-LT" sz="1600" dirty="0"/>
              <a:t>- Išpopuliarinti ir </a:t>
            </a:r>
            <a:r>
              <a:rPr lang="lt-LT" sz="1600" dirty="0" smtClean="0"/>
              <a:t>viešinti turizmo maršrutus </a:t>
            </a:r>
            <a:r>
              <a:rPr lang="lt-LT" sz="1600" dirty="0"/>
              <a:t>potencialiems lankytojams. </a:t>
            </a: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58870" y="5731768"/>
            <a:ext cx="2847130" cy="9274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682971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ntraštė 7"/>
          <p:cNvSpPr>
            <a:spLocks noGrp="1"/>
          </p:cNvSpPr>
          <p:nvPr>
            <p:ph type="title"/>
          </p:nvPr>
        </p:nvSpPr>
        <p:spPr/>
        <p:txBody>
          <a:bodyPr>
            <a:normAutofit fontScale="90000"/>
          </a:bodyPr>
          <a:lstStyle/>
          <a:p>
            <a:r>
              <a:rPr lang="lt-LT" dirty="0" smtClean="0"/>
              <a:t>Situacija su projekto įgyvendinimu (kas šiuo metu vykdoma, kas jau įvykę)</a:t>
            </a:r>
            <a:endParaRPr lang="en-US" dirty="0"/>
          </a:p>
        </p:txBody>
      </p:sp>
      <p:sp>
        <p:nvSpPr>
          <p:cNvPr id="9" name="Teksto vietos rezervavimo ženklas 8"/>
          <p:cNvSpPr>
            <a:spLocks noGrp="1"/>
          </p:cNvSpPr>
          <p:nvPr>
            <p:ph type="body" sz="quarter" idx="10"/>
          </p:nvPr>
        </p:nvSpPr>
        <p:spPr>
          <a:xfrm>
            <a:off x="681039" y="1320799"/>
            <a:ext cx="8543925" cy="3714839"/>
          </a:xfrm>
        </p:spPr>
        <p:txBody>
          <a:bodyPr>
            <a:normAutofit fontScale="92500" lnSpcReduction="10000"/>
          </a:bodyPr>
          <a:lstStyle/>
          <a:p>
            <a:r>
              <a:rPr lang="lt-LT" dirty="0"/>
              <a:t>Projekto metu partneriai atliko parkų tvarkymo darbus, gerino parkų infrastruktūrą. Rokiškio dvaro parke buvo įrengtos XX a. pr. stiliaus sūpynės, pastatyta 10 naujų suoliukų ir šiukšliadėžių, įsigyta nauja žoliapjovė.</a:t>
            </a:r>
            <a:endParaRPr lang="en-US" dirty="0"/>
          </a:p>
          <a:p>
            <a:r>
              <a:rPr lang="lt-LT" dirty="0" smtClean="0"/>
              <a:t>Rokiškio </a:t>
            </a:r>
            <a:r>
              <a:rPr lang="lt-LT" dirty="0"/>
              <a:t>krašto muziejus organizavo 5 dienų mokymus parkų valdytojams/parkų priežiūros specialistams, 2 dienų mokymus turizmo srities specialistams, rengė mokomąjį vizitą po Latvijos dvarų parkus.</a:t>
            </a:r>
          </a:p>
          <a:p>
            <a:r>
              <a:rPr lang="lt-LT" dirty="0"/>
              <a:t>Buvo parengtas bendras turistinis maršrutas „Įspūdinga kelionė dvarų ir rūmų parkais“, išleistos brošiūros bei sukurti turistiniai pasiūlymai. Išleista „Draugo“ kortelė, siūlanti įvairias nuolaidas lankantis partnerių parkuose. Maršrutas buvo pristatytas turizmo parodose „Adventur 2020“ Vilniuje ir „Balttour 2020“ Rygoje. Buvo organizuotos </a:t>
            </a:r>
            <a:r>
              <a:rPr lang="lt-LT" dirty="0" smtClean="0"/>
              <a:t>supažindinamosios </a:t>
            </a:r>
            <a:r>
              <a:rPr lang="lt-LT" dirty="0"/>
              <a:t>kelionės žiniasklaidos atstovams bei kelionių organizatoriams (Latvijos atstovams – Lietuvoje, Lietuvos atstovams – Latvijoje, taip pat užsienio žurnalistams abiejose šalyse).</a:t>
            </a:r>
          </a:p>
          <a:p>
            <a:r>
              <a:rPr lang="lt-LT" dirty="0"/>
              <a:t>Visi projekto partneriai organizavo renginius savo parkuose ne turizmo sezono metu, taip siekdami didinti parkų lankomumą ne </a:t>
            </a:r>
            <a:r>
              <a:rPr lang="lt-LT" dirty="0" smtClean="0"/>
              <a:t>tik šiltuoju metų laiku. </a:t>
            </a:r>
            <a:r>
              <a:rPr lang="lt-LT" dirty="0"/>
              <a:t>Rokiškio </a:t>
            </a:r>
            <a:r>
              <a:rPr lang="lt-LT" dirty="0" smtClean="0"/>
              <a:t>dvaro parke </a:t>
            </a:r>
            <a:r>
              <a:rPr lang="lt-LT" dirty="0"/>
              <a:t>organizuotas renginys „Kalėdų šviesa“.</a:t>
            </a:r>
          </a:p>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6263" y="5129848"/>
            <a:ext cx="4249737"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59230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aveikslėlio vietos rezervavimo ženklas 2"/>
          <p:cNvPicPr>
            <a:picLocks noGrp="1" noChangeAspect="1"/>
          </p:cNvPicPr>
          <p:nvPr>
            <p:ph type="pic" sz="quarter" idx="14"/>
          </p:nvPr>
        </p:nvPicPr>
        <p:blipFill>
          <a:blip r:embed="rId2" cstate="print">
            <a:extLst>
              <a:ext uri="{28A0092B-C50C-407E-A947-70E740481C1C}">
                <a14:useLocalDpi xmlns:a14="http://schemas.microsoft.com/office/drawing/2010/main" val="0"/>
              </a:ext>
            </a:extLst>
          </a:blip>
          <a:srcRect t="13206" b="13206"/>
          <a:stretch>
            <a:fillRect/>
          </a:stretch>
        </p:blipFill>
        <p:spPr/>
      </p:pic>
      <p:sp>
        <p:nvSpPr>
          <p:cNvPr id="18" name="Title 17"/>
          <p:cNvSpPr>
            <a:spLocks noGrp="1"/>
          </p:cNvSpPr>
          <p:nvPr>
            <p:ph type="title"/>
          </p:nvPr>
        </p:nvSpPr>
        <p:spPr/>
        <p:txBody>
          <a:bodyPr>
            <a:normAutofit fontScale="90000"/>
          </a:bodyPr>
          <a:lstStyle/>
          <a:p>
            <a:r>
              <a:rPr lang="lt-LT" dirty="0" smtClean="0"/>
              <a:t>Nuotraukos (gali būti prieš projekto įgyvendinimą, įgyvendinimo metu, po projekto įgyvendinimo)</a:t>
            </a:r>
            <a:endParaRPr lang="lt-LT"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6263" y="5365433"/>
            <a:ext cx="4249737"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aveikslėlio vietos rezervavimo ženklas 7"/>
          <p:cNvPicPr>
            <a:picLocks noGrp="1" noChangeAspect="1"/>
          </p:cNvPicPr>
          <p:nvPr>
            <p:ph type="pic" sz="quarter" idx="15"/>
          </p:nvPr>
        </p:nvPicPr>
        <p:blipFill>
          <a:blip r:embed="rId4"/>
          <a:srcRect t="101" b="101"/>
          <a:stretch>
            <a:fillRect/>
          </a:stretch>
        </p:blipFill>
        <p:spPr>
          <a:prstGeom prst="rect">
            <a:avLst/>
          </a:prstGeom>
        </p:spPr>
      </p:pic>
      <p:pic>
        <p:nvPicPr>
          <p:cNvPr id="7" name="Paveikslėlio vietos rezervavimo ženklas 6"/>
          <p:cNvPicPr>
            <a:picLocks noGrp="1" noChangeAspect="1"/>
          </p:cNvPicPr>
          <p:nvPr>
            <p:ph type="pic" sz="quarter" idx="13"/>
          </p:nvPr>
        </p:nvPicPr>
        <p:blipFill>
          <a:blip r:embed="rId5"/>
          <a:srcRect t="23" b="23"/>
          <a:stretch>
            <a:fillRect/>
          </a:stretch>
        </p:blipFill>
        <p:spPr>
          <a:prstGeom prst="rect">
            <a:avLst/>
          </a:prstGeom>
        </p:spPr>
      </p:pic>
    </p:spTree>
    <p:extLst>
      <p:ext uri="{BB962C8B-B14F-4D97-AF65-F5344CB8AC3E}">
        <p14:creationId xmlns:p14="http://schemas.microsoft.com/office/powerpoint/2010/main" val="4030278516"/>
      </p:ext>
    </p:extLst>
  </p:cSld>
  <p:clrMapOvr>
    <a:masterClrMapping/>
  </p:clrMapOvr>
  <p:timing>
    <p:tnLst>
      <p:par>
        <p:cTn id="1" dur="indefinite" restart="never" nodeType="tmRoot"/>
      </p:par>
    </p:tnLst>
  </p:timing>
</p:sld>
</file>

<file path=ppt/theme/theme1.xml><?xml version="1.0" encoding="utf-8"?>
<a:theme xmlns:a="http://schemas.openxmlformats.org/drawingml/2006/main" name="Fin MIn titulinis">
  <a:themeElements>
    <a:clrScheme name="FIMIN">
      <a:dk1>
        <a:srgbClr val="827573"/>
      </a:dk1>
      <a:lt1>
        <a:srgbClr val="FFFFFF"/>
      </a:lt1>
      <a:dk2>
        <a:srgbClr val="827573"/>
      </a:dk2>
      <a:lt2>
        <a:srgbClr val="E2DDDB"/>
      </a:lt2>
      <a:accent1>
        <a:srgbClr val="2A57A3"/>
      </a:accent1>
      <a:accent2>
        <a:srgbClr val="E2DDDB"/>
      </a:accent2>
      <a:accent3>
        <a:srgbClr val="827573"/>
      </a:accent3>
      <a:accent4>
        <a:srgbClr val="E2DDDB"/>
      </a:accent4>
      <a:accent5>
        <a:srgbClr val="FFCC00"/>
      </a:accent5>
      <a:accent6>
        <a:srgbClr val="2A57A3"/>
      </a:accent6>
      <a:hlink>
        <a:srgbClr val="827573"/>
      </a:hlink>
      <a:folHlink>
        <a:srgbClr val="2A57A3"/>
      </a:folHlink>
    </a:clrScheme>
    <a:fontScheme name="FinMIN">
      <a:majorFont>
        <a:latin typeface="Calibri"/>
        <a:ea typeface=""/>
        <a:cs typeface=""/>
      </a:majorFont>
      <a:minorFont>
        <a:latin typeface="Calibri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Fin MIn" id="{3D01923E-6B55-45DF-A1C7-613873B7B2F0}" vid="{420D04CA-D0BA-4BA0-94CA-232FF5AB0EB0}"/>
    </a:ext>
  </a:extLst>
</a:theme>
</file>

<file path=ppt/theme/theme2.xml><?xml version="1.0" encoding="utf-8"?>
<a:theme xmlns:a="http://schemas.openxmlformats.org/drawingml/2006/main" name="Teksto skaidrė">
  <a:themeElements>
    <a:clrScheme name="FIMIN">
      <a:dk1>
        <a:srgbClr val="827573"/>
      </a:dk1>
      <a:lt1>
        <a:srgbClr val="FFFFFF"/>
      </a:lt1>
      <a:dk2>
        <a:srgbClr val="827573"/>
      </a:dk2>
      <a:lt2>
        <a:srgbClr val="E2DDDB"/>
      </a:lt2>
      <a:accent1>
        <a:srgbClr val="BFBFBF"/>
      </a:accent1>
      <a:accent2>
        <a:srgbClr val="999999"/>
      </a:accent2>
      <a:accent3>
        <a:srgbClr val="666666"/>
      </a:accent3>
      <a:accent4>
        <a:srgbClr val="2A57A3"/>
      </a:accent4>
      <a:accent5>
        <a:srgbClr val="FFCC00"/>
      </a:accent5>
      <a:accent6>
        <a:srgbClr val="6D95D9"/>
      </a:accent6>
      <a:hlink>
        <a:srgbClr val="827573"/>
      </a:hlink>
      <a:folHlink>
        <a:srgbClr val="2A57A3"/>
      </a:folHlink>
    </a:clrScheme>
    <a:fontScheme name="FinMIN">
      <a:majorFont>
        <a:latin typeface="Calibri"/>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Galtuinė skaidrė">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184</TotalTime>
  <Words>435</Words>
  <Application>Microsoft Office PowerPoint</Application>
  <PresentationFormat>A4 formatas (210x297 mm)</PresentationFormat>
  <Paragraphs>15</Paragraphs>
  <Slides>4</Slides>
  <Notes>0</Notes>
  <HiddenSlides>0</HiddenSlides>
  <MMClips>0</MMClips>
  <ScaleCrop>false</ScaleCrop>
  <HeadingPairs>
    <vt:vector size="4" baseType="variant">
      <vt:variant>
        <vt:lpstr>Tema</vt:lpstr>
      </vt:variant>
      <vt:variant>
        <vt:i4>3</vt:i4>
      </vt:variant>
      <vt:variant>
        <vt:lpstr>Skaidrių pavadinimai</vt:lpstr>
      </vt:variant>
      <vt:variant>
        <vt:i4>4</vt:i4>
      </vt:variant>
    </vt:vector>
  </HeadingPairs>
  <TitlesOfParts>
    <vt:vector size="7" baseType="lpstr">
      <vt:lpstr>Fin MIn titulinis</vt:lpstr>
      <vt:lpstr>Teksto skaidrė</vt:lpstr>
      <vt:lpstr>Galtuinė skaidrė</vt:lpstr>
      <vt:lpstr>„Įspūdinga kelionė dvarų parkais visus metus“  (Four Seasons Exciting Journey in Manor Parks) / 4SeasonsParks Projekto Nr. LLI-313</vt:lpstr>
      <vt:lpstr>Projekto tikslas ir trumpas aprašymas</vt:lpstr>
      <vt:lpstr>Situacija su projekto įgyvendinimu (kas šiuo metu vykdoma, kas jau įvykę)</vt:lpstr>
      <vt:lpstr>Nuotraukos (gali būti prieš projekto įgyvendinimą, įgyvendinimo metu, po projekto įgyvendinimo)</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Vilma Meciukoniene</cp:lastModifiedBy>
  <cp:revision>25</cp:revision>
  <dcterms:created xsi:type="dcterms:W3CDTF">2015-10-26T11:19:59Z</dcterms:created>
  <dcterms:modified xsi:type="dcterms:W3CDTF">2020-02-11T07:56:52Z</dcterms:modified>
</cp:coreProperties>
</file>